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262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64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614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975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03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33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55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393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26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780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853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876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29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" name="Rectangle 8">
            <a:extLst>
              <a:ext uri="{FF2B5EF4-FFF2-40B4-BE49-F238E27FC236}">
                <a16:creationId xmlns:a16="http://schemas.microsoft.com/office/drawing/2014/main" id="{F45F8234-3080-4C07-B575-B79541029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Video 114" descr="Open Field With Satellite Dish">
            <a:extLst>
              <a:ext uri="{FF2B5EF4-FFF2-40B4-BE49-F238E27FC236}">
                <a16:creationId xmlns:a16="http://schemas.microsoft.com/office/drawing/2014/main" id="{767FD420-AC83-A0FC-2415-91F0E6CDCA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6" name="Rectangle 10">
            <a:extLst>
              <a:ext uri="{FF2B5EF4-FFF2-40B4-BE49-F238E27FC236}">
                <a16:creationId xmlns:a16="http://schemas.microsoft.com/office/drawing/2014/main" id="{1B0E0466-9F2F-4C27-AE6F-953F891B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1148464"/>
            <a:ext cx="4637567" cy="5019149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19D97A-D915-B466-83CD-EB833843F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918" y="1479340"/>
            <a:ext cx="3351729" cy="3015280"/>
          </a:xfrm>
        </p:spPr>
        <p:txBody>
          <a:bodyPr anchor="b">
            <a:normAutofit/>
          </a:bodyPr>
          <a:lstStyle/>
          <a:p>
            <a:r>
              <a:rPr lang="en-US" sz="3600" dirty="0"/>
              <a:t>Artificial Analyst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0EDEB9-18FC-0F8F-5AAE-8340E258C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918" y="4500438"/>
            <a:ext cx="3351729" cy="1482698"/>
          </a:xfrm>
        </p:spPr>
        <p:txBody>
          <a:bodyPr anchor="t">
            <a:normAutofit/>
          </a:bodyPr>
          <a:lstStyle/>
          <a:p>
            <a:r>
              <a:rPr lang="en-US" sz="1400" dirty="0"/>
              <a:t>Dan Cannon &amp; Neya Johnson</a:t>
            </a:r>
          </a:p>
        </p:txBody>
      </p:sp>
      <p:sp>
        <p:nvSpPr>
          <p:cNvPr id="117" name="Rectangle 12">
            <a:extLst>
              <a:ext uri="{FF2B5EF4-FFF2-40B4-BE49-F238E27FC236}">
                <a16:creationId xmlns:a16="http://schemas.microsoft.com/office/drawing/2014/main" id="{E4F2DCBC-B44F-4E3C-871F-87CC2B8BD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32782" y="3396995"/>
            <a:ext cx="6858002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4">
            <a:extLst>
              <a:ext uri="{FF2B5EF4-FFF2-40B4-BE49-F238E27FC236}">
                <a16:creationId xmlns:a16="http://schemas.microsoft.com/office/drawing/2014/main" id="{943065B8-2E07-4810-B74C-42FD04091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084456"/>
            <a:ext cx="4636008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6">
            <a:extLst>
              <a:ext uri="{FF2B5EF4-FFF2-40B4-BE49-F238E27FC236}">
                <a16:creationId xmlns:a16="http://schemas.microsoft.com/office/drawing/2014/main" id="{6D529F17-FB87-4ECB-9485-C58500A1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109423"/>
            <a:ext cx="4636008" cy="640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5291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9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7310E-61A2-68D3-75CD-C73E9F4F2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Approach &amp;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2F51C-ABC2-46BE-001A-DD95EBB5D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Amass data on stocks in the tech sector and specifically the semiconductor sector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 an analysis on metrics like RSI [Relative Strength Index] to make a recommendation on the stock.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historical price and volume data to predict the likelihood that a stock will have a stock split. </a:t>
            </a:r>
          </a:p>
        </p:txBody>
      </p:sp>
    </p:spTree>
    <p:extLst>
      <p:ext uri="{BB962C8B-B14F-4D97-AF65-F5344CB8AC3E}">
        <p14:creationId xmlns:p14="http://schemas.microsoft.com/office/powerpoint/2010/main" val="2708054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0F2E8-6924-3881-41C9-5D94BF8AE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5B740-5E91-503E-E627-738ACEDA4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Things we would do with more time: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 stock split data for reverse splits as well as forward splits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Seek out many sources of split data to ensure validity and 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 historical data for longer than 1 year </a:t>
            </a:r>
            <a:r>
              <a:rPr lang="en-US"/>
              <a:t>into account </a:t>
            </a:r>
          </a:p>
        </p:txBody>
      </p:sp>
    </p:spTree>
    <p:extLst>
      <p:ext uri="{BB962C8B-B14F-4D97-AF65-F5344CB8AC3E}">
        <p14:creationId xmlns:p14="http://schemas.microsoft.com/office/powerpoint/2010/main" val="3918449451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RegularSeed_2SEEDS">
      <a:dk1>
        <a:srgbClr val="000000"/>
      </a:dk1>
      <a:lt1>
        <a:srgbClr val="FFFFFF"/>
      </a:lt1>
      <a:dk2>
        <a:srgbClr val="23323E"/>
      </a:dk2>
      <a:lt2>
        <a:srgbClr val="E8E5E2"/>
      </a:lt2>
      <a:accent1>
        <a:srgbClr val="2581C7"/>
      </a:accent1>
      <a:accent2>
        <a:srgbClr val="2DB2B4"/>
      </a:accent2>
      <a:accent3>
        <a:srgbClr val="374FD9"/>
      </a:accent3>
      <a:accent4>
        <a:srgbClr val="C73E25"/>
      </a:accent4>
      <a:accent5>
        <a:srgbClr val="D99337"/>
      </a:accent5>
      <a:accent6>
        <a:srgbClr val="A9A71F"/>
      </a:accent6>
      <a:hlink>
        <a:srgbClr val="B7723D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107</Words>
  <Application>Microsoft Office PowerPoint</Application>
  <PresentationFormat>Widescreen</PresentationFormat>
  <Paragraphs>11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Meiryo</vt:lpstr>
      <vt:lpstr>Arial</vt:lpstr>
      <vt:lpstr>Corbel</vt:lpstr>
      <vt:lpstr>ShojiVTI</vt:lpstr>
      <vt:lpstr>Artificial Analyst</vt:lpstr>
      <vt:lpstr>Our Approach &amp; Goal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Analyst</dc:title>
  <dc:creator>Daniel Cannon</dc:creator>
  <cp:lastModifiedBy>Daniel Cannon</cp:lastModifiedBy>
  <cp:revision>1</cp:revision>
  <dcterms:created xsi:type="dcterms:W3CDTF">2023-04-20T13:12:16Z</dcterms:created>
  <dcterms:modified xsi:type="dcterms:W3CDTF">2023-04-20T13:24:53Z</dcterms:modified>
</cp:coreProperties>
</file>

<file path=docProps/thumbnail.jpeg>
</file>